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1" r:id="rId4"/>
    <p:sldId id="262" r:id="rId5"/>
    <p:sldId id="258" r:id="rId6"/>
    <p:sldId id="263" r:id="rId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A40C4E5-CC32-4410-8AA9-33C0B19F4E15}" type="datetimeFigureOut">
              <a:rPr lang="pt-BR" smtClean="0"/>
              <a:pPr/>
              <a:t>06/12/2017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57422" y="214290"/>
            <a:ext cx="3771872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err="1" smtClean="0"/>
              <a:t>Archery</a:t>
            </a:r>
            <a:r>
              <a:rPr lang="pt-BR" dirty="0" smtClean="0"/>
              <a:t> Simulator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44947" y="5823737"/>
            <a:ext cx="7772400" cy="1199704"/>
          </a:xfrm>
        </p:spPr>
        <p:txBody>
          <a:bodyPr/>
          <a:lstStyle/>
          <a:p>
            <a:r>
              <a:rPr lang="pt-BR" dirty="0" err="1" smtClean="0"/>
              <a:t>Developement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: Jardel Brandon</a:t>
            </a:r>
          </a:p>
          <a:p>
            <a:r>
              <a:rPr lang="pt-BR" dirty="0" smtClean="0"/>
              <a:t>José Aurélio</a:t>
            </a:r>
            <a:endParaRPr lang="pt-BR" dirty="0"/>
          </a:p>
        </p:txBody>
      </p:sp>
      <p:pic>
        <p:nvPicPr>
          <p:cNvPr id="4" name="Imagem 3" descr="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2071678"/>
            <a:ext cx="4572000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161985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Plataforma </a:t>
            </a:r>
            <a:r>
              <a:rPr lang="pt-BR" dirty="0"/>
              <a:t>de Software, na qual será apresentada uma interface com o usuário demonstrando um cenário do game (2D ou 3D) onde o jogador vivenciará sua prática podendo acompanhar em tempo </a:t>
            </a:r>
            <a:r>
              <a:rPr lang="pt-BR" dirty="0" smtClean="0"/>
              <a:t>real seu </a:t>
            </a:r>
            <a:r>
              <a:rPr lang="pt-BR" dirty="0"/>
              <a:t>desempenho, pontuação e configurações.</a:t>
            </a:r>
          </a:p>
          <a:p>
            <a:pPr>
              <a:buNone/>
            </a:pPr>
            <a:r>
              <a:rPr lang="pt-BR" dirty="0"/>
              <a:t>	</a:t>
            </a:r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Descrição do </a:t>
            </a:r>
            <a:r>
              <a:rPr lang="pt-BR" dirty="0" smtClean="0"/>
              <a:t>Projeto</a:t>
            </a:r>
            <a:br>
              <a:rPr lang="pt-BR" dirty="0" smtClean="0"/>
            </a:br>
            <a:r>
              <a:rPr lang="pt-BR" sz="2000" dirty="0" smtClean="0"/>
              <a:t>Software:</a:t>
            </a:r>
            <a:endParaRPr lang="pt-BR" sz="4400" dirty="0"/>
          </a:p>
        </p:txBody>
      </p:sp>
      <p:pic>
        <p:nvPicPr>
          <p:cNvPr id="4" name="Imagem 3" descr="2252133111332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3214686"/>
            <a:ext cx="3857652" cy="2714644"/>
          </a:xfrm>
          <a:prstGeom prst="rect">
            <a:avLst/>
          </a:prstGeom>
        </p:spPr>
      </p:pic>
      <p:pic>
        <p:nvPicPr>
          <p:cNvPr id="6" name="Imagem 5" descr="unnam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6" y="3214686"/>
            <a:ext cx="3855720" cy="2714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 Plataforma de Hardware, </a:t>
            </a:r>
            <a:r>
              <a:rPr lang="pt-BR" dirty="0" smtClean="0"/>
              <a:t>na plataforma do sistema embarcado </a:t>
            </a:r>
            <a:r>
              <a:rPr lang="pt-BR" dirty="0" smtClean="0"/>
              <a:t>Arduino, acontecerá a leitura de dados por meio do sensor </a:t>
            </a:r>
            <a:r>
              <a:rPr lang="pt-BR" dirty="0" smtClean="0"/>
              <a:t>MPU6050 </a:t>
            </a:r>
            <a:r>
              <a:rPr lang="pt-BR" dirty="0" smtClean="0"/>
              <a:t>giroscópio/Acelerômetro que apresentará os valores dos 3 eixos aplicados sobre o </a:t>
            </a:r>
            <a:r>
              <a:rPr lang="pt-BR" dirty="0" smtClean="0"/>
              <a:t>arco; Um </a:t>
            </a:r>
            <a:r>
              <a:rPr lang="pt-BR" dirty="0" smtClean="0"/>
              <a:t>sensor ultrassônico, que apresentará ao software os dados referentes a distância, que nesse caso está referenciada a força de impulsão da flecha, simulando a deflexão do elástico que determina a </a:t>
            </a:r>
            <a:r>
              <a:rPr lang="pt-BR" dirty="0" smtClean="0"/>
              <a:t>força ou um potenciômetro rotativo acoplado em um sistema retrátil e por fim </a:t>
            </a:r>
            <a:r>
              <a:rPr lang="pt-BR" dirty="0" smtClean="0"/>
              <a:t>um botão para simular que a flecha está sendo segurada e o momento em que a flecha será lançada. Todos os dados serão processados pelo Arduino e as saídas serão enviadas por meio de comunicação serial com a plataforma desenvolvida em Java, integrando todo o </a:t>
            </a:r>
            <a:r>
              <a:rPr lang="pt-BR" dirty="0" smtClean="0"/>
              <a:t>projeto.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Projeto</a:t>
            </a:r>
            <a:br>
              <a:rPr lang="pt-BR" dirty="0"/>
            </a:br>
            <a:r>
              <a:rPr lang="pt-BR" sz="2000" dirty="0" smtClean="0"/>
              <a:t>Hardware: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8" y="0"/>
            <a:ext cx="6664529" cy="4293096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93952" y="3268085"/>
            <a:ext cx="6817363" cy="1143000"/>
          </a:xfrm>
        </p:spPr>
        <p:txBody>
          <a:bodyPr>
            <a:normAutofit/>
          </a:bodyPr>
          <a:lstStyle/>
          <a:p>
            <a:r>
              <a:rPr lang="pt-BR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Idealização do Hardware </a:t>
            </a:r>
            <a:endParaRPr lang="pt-BR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09" y="0"/>
            <a:ext cx="2487813" cy="429309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305572"/>
            <a:ext cx="3012228" cy="268808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68" y="4305572"/>
            <a:ext cx="3011154" cy="2688085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 rot="18678098">
            <a:off x="1986670" y="5538989"/>
            <a:ext cx="12041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OU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" y="4305572"/>
            <a:ext cx="1250742" cy="93805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0694">
            <a:off x="7741" y="4133541"/>
            <a:ext cx="3032145" cy="30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2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Integração Hardware-Software.</a:t>
            </a:r>
          </a:p>
          <a:p>
            <a:r>
              <a:rPr lang="pt-BR" dirty="0"/>
              <a:t>Simular um esporte olímpico com conforto e segurança </a:t>
            </a:r>
            <a:r>
              <a:rPr lang="pt-BR" dirty="0" smtClean="0"/>
              <a:t>de sua casa.</a:t>
            </a:r>
          </a:p>
          <a:p>
            <a:r>
              <a:rPr lang="pt-BR" dirty="0" smtClean="0"/>
              <a:t>Diversão</a:t>
            </a:r>
            <a:r>
              <a:rPr lang="pt-BR" dirty="0" smtClean="0"/>
              <a:t>.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/>
              <a:t>Classes – Arco, Força, Flecha, Alvo e Distância.</a:t>
            </a:r>
          </a:p>
          <a:p>
            <a:r>
              <a:rPr lang="pt-BR" dirty="0"/>
              <a:t>Métodos – Aplicar Força, Atirar Flecha, Acertar Alvo, Pontuar e Mudar Distância.</a:t>
            </a:r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Objetivos</a:t>
            </a:r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47839" y="3172809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dirty="0"/>
              <a:t>Principais Classes e Métodos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i arco e flech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657" y="1268760"/>
            <a:ext cx="8710686" cy="4900190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smtClean="0"/>
              <a:t>Vídeo ilustrativo da idealização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193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163</TotalTime>
  <Words>246</Words>
  <Application>Microsoft Office PowerPoint</Application>
  <PresentationFormat>Apresentação na tela (4:3)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Lucida Sans Unicode</vt:lpstr>
      <vt:lpstr>Verdana</vt:lpstr>
      <vt:lpstr>Wingdings 2</vt:lpstr>
      <vt:lpstr>Wingdings 3</vt:lpstr>
      <vt:lpstr>Concurso</vt:lpstr>
      <vt:lpstr>Archery Simulator</vt:lpstr>
      <vt:lpstr>Descrição do Projeto Software:</vt:lpstr>
      <vt:lpstr>Descrição do Projeto Hardware:</vt:lpstr>
      <vt:lpstr>Idealização do Hardware </vt:lpstr>
      <vt:lpstr>Principais Objetivos</vt:lpstr>
      <vt:lpstr>Vídeo ilustrativo da idealização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Archery Simulator</dc:title>
  <dc:creator>Noberto JR</dc:creator>
  <cp:lastModifiedBy>Jardel Brandon</cp:lastModifiedBy>
  <cp:revision>15</cp:revision>
  <dcterms:created xsi:type="dcterms:W3CDTF">2017-12-04T15:55:13Z</dcterms:created>
  <dcterms:modified xsi:type="dcterms:W3CDTF">2017-12-07T02:01:40Z</dcterms:modified>
</cp:coreProperties>
</file>